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00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045845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our Smart Watch with Medicine Delivery System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211961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Introducing our cutting-edge smart watch with an integrated medicine delivery system. This innovative device combines advanced health monitoring with automated medication administration, empowering users to better manage their wellbeing.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8115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6794897"/>
            <a:ext cx="245483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3042761" y="494586"/>
            <a:ext cx="8544758" cy="11241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26"/>
              </a:lnSpc>
              <a:buNone/>
            </a:pPr>
            <a:r>
              <a:rPr lang="en-US" sz="354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Steps to Use the Watch's Medicine Delivery System</a:t>
            </a:r>
            <a:endParaRPr lang="en-US" sz="354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61" y="1978462"/>
            <a:ext cx="899398" cy="14391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11955" y="2158246"/>
            <a:ext cx="3798808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77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 Set Up Your Medication Profile</a:t>
            </a:r>
            <a:endParaRPr lang="en-US" sz="1771" dirty="0"/>
          </a:p>
        </p:txBody>
      </p:sp>
      <p:sp>
        <p:nvSpPr>
          <p:cNvPr id="7" name="Text 3"/>
          <p:cNvSpPr/>
          <p:nvPr/>
        </p:nvSpPr>
        <p:spPr>
          <a:xfrm>
            <a:off x="4211955" y="2547223"/>
            <a:ext cx="7375565" cy="5395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41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Input your prescriptions, dosages, and schedule into the watch's secure health app. This ensures your medication needs are personalized and ready to go.</a:t>
            </a:r>
            <a:endParaRPr lang="en-US" sz="141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761" y="3417570"/>
            <a:ext cx="899398" cy="14391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11955" y="3597354"/>
            <a:ext cx="4364117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77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 Load the Medication Compartment</a:t>
            </a:r>
            <a:endParaRPr lang="en-US" sz="1771" dirty="0"/>
          </a:p>
        </p:txBody>
      </p:sp>
      <p:sp>
        <p:nvSpPr>
          <p:cNvPr id="10" name="Text 5"/>
          <p:cNvSpPr/>
          <p:nvPr/>
        </p:nvSpPr>
        <p:spPr>
          <a:xfrm>
            <a:off x="4211955" y="3986332"/>
            <a:ext cx="7375565" cy="5395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41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Discreetly store your daily pills or capsules in the hidden compartment on the side of the watch. The compartment keeps them fresh and organized.</a:t>
            </a:r>
            <a:endParaRPr lang="en-US" sz="141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761" y="4856678"/>
            <a:ext cx="899398" cy="14391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211955" y="5036463"/>
            <a:ext cx="3755231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77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 Enable Medication Reminders</a:t>
            </a:r>
            <a:endParaRPr lang="en-US" sz="1771" dirty="0"/>
          </a:p>
        </p:txBody>
      </p:sp>
      <p:sp>
        <p:nvSpPr>
          <p:cNvPr id="13" name="Text 7"/>
          <p:cNvSpPr/>
          <p:nvPr/>
        </p:nvSpPr>
        <p:spPr>
          <a:xfrm>
            <a:off x="4211955" y="5425440"/>
            <a:ext cx="7375565" cy="5395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41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Schedule your dosage alerts through the app. The watch will gently vibrate when it's time to take your medication, never letting you forget.</a:t>
            </a:r>
            <a:endParaRPr lang="en-US" sz="141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2761" y="6295787"/>
            <a:ext cx="899398" cy="143910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211955" y="6475571"/>
            <a:ext cx="3028236" cy="281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77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4. Access Meds On-the-Go</a:t>
            </a:r>
            <a:endParaRPr lang="en-US" sz="1771" dirty="0"/>
          </a:p>
        </p:txBody>
      </p:sp>
      <p:sp>
        <p:nvSpPr>
          <p:cNvPr id="16" name="Text 9"/>
          <p:cNvSpPr/>
          <p:nvPr/>
        </p:nvSpPr>
        <p:spPr>
          <a:xfrm>
            <a:off x="4211955" y="6864548"/>
            <a:ext cx="7375565" cy="5395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41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 the reminder sounds, simply press the side button to access your medication. The compartment opens securely and discreetly.</a:t>
            </a:r>
            <a:endParaRPr lang="en-US" sz="141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44385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Innovative Features: Real-Time Health Monitoring and Medication Management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82929"/>
            <a:ext cx="38535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Health Tracking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952286"/>
            <a:ext cx="500622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smart watch continuously monitors your vital signs, including heart rate, blood pressure, and oxygen levels. It provides instant feedback to help you stay on top of your health.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4382929"/>
            <a:ext cx="35706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Medication Management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952286"/>
            <a:ext cx="500622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built-in medicine compartment stores your daily prescriptions. It dispenses the right dosage at the right time, ensuring you never miss a beat in your treatment plan.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3188137" y="477798"/>
            <a:ext cx="8254008" cy="1086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76"/>
              </a:lnSpc>
              <a:buNone/>
            </a:pPr>
            <a:r>
              <a:rPr lang="en-US" sz="342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Seamless integration with your personal health profile</a:t>
            </a:r>
            <a:endParaRPr lang="en-US" sz="3421" dirty="0"/>
          </a:p>
        </p:txBody>
      </p:sp>
      <p:sp>
        <p:nvSpPr>
          <p:cNvPr id="5" name="Text 2"/>
          <p:cNvSpPr/>
          <p:nvPr/>
        </p:nvSpPr>
        <p:spPr>
          <a:xfrm>
            <a:off x="3188137" y="1980843"/>
            <a:ext cx="3915013" cy="15630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52"/>
              </a:lnSpc>
              <a:buNone/>
            </a:pPr>
            <a:r>
              <a:rPr lang="en-US" sz="1368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smart watch seamlessly integrates with your comprehensive personal health profile, allowing you to manage your medications, track your vitals, and communicate with your healthcare providers all from a single, convenient platform.</a:t>
            </a:r>
            <a:endParaRPr lang="en-US" sz="136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32" y="2019895"/>
            <a:ext cx="3915013" cy="55371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818556"/>
            <a:ext cx="9306401" cy="19397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Customizable Medication Reminders and Dosage Tracking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91577"/>
            <a:ext cx="4542115" cy="1939766"/>
          </a:xfrm>
          <a:prstGeom prst="roundRect">
            <a:avLst>
              <a:gd name="adj" fmla="val 51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3213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Alerts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801785"/>
            <a:ext cx="408253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custom reminders for your specific medication schedule, ensuring you never miss a dose.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091577"/>
            <a:ext cx="4542115" cy="1939766"/>
          </a:xfrm>
          <a:prstGeom prst="roundRect">
            <a:avLst>
              <a:gd name="adj" fmla="val 51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3213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Dosage Tracking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801785"/>
            <a:ext cx="408253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Accurately log the time and amount of each medication taken, helping you stay on top of your regimen.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53514"/>
            <a:ext cx="9306401" cy="1606510"/>
          </a:xfrm>
          <a:prstGeom prst="roundRect">
            <a:avLst>
              <a:gd name="adj" fmla="val 62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483304"/>
            <a:ext cx="29340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Adaptive Scheduling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63722"/>
            <a:ext cx="884682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adapts to changes in your prescription, automatically updating reminders and dosage records.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80093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and Discreet Medicine Compartment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634020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94859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Storage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29012"/>
            <a:ext cx="3295888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smart watch features a secure, tamper-resistant compartment to safely store your medications, ensuring they remain protected and out of sight.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634020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9487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Discreet Access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429131"/>
            <a:ext cx="329600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your medications discreetly and conveniently with a simple twist or button press, without drawing unwanted attention or compromising your privacy.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634020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948714"/>
            <a:ext cx="31372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Capacity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429131"/>
            <a:ext cx="329600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customizable medicine compartment allows you to store the exact medications and doses you need, tailored to your personal health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0273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Alerts for Refills and Prescription Updates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735824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5134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Refill Reminders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93838"/>
            <a:ext cx="329588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 timely notifications when it's time to refill your medications, so you never run out.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735824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513421"/>
            <a:ext cx="29734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Prescription Updates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993838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Stay informed about any changes to your medication regimen, allowing you to manage your health proactively.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735824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5134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Discreet Alerts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993838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Receive discreet notifications on your watch to ensure you never miss an important medication alert.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8722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Connectivity with Your Healthcare Providers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309229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smart watch seamlessly integrates with your healthcare providers, enabling personalized care and real-time collaboration. Stay connected to your doctors, share health data securely, and receive tailored recommendations for your well-being.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2338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Call to Action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573072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conclusion, our smart watch with integrated medicine delivery system offers a comprehensive and convenient solution for managing your health and medication needs. Take the first step toward better wellness by contacting us today to learn more and place your order.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09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699" y="3305770"/>
            <a:ext cx="8748236" cy="677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 of the Delivery System</a:t>
            </a:r>
            <a:endParaRPr lang="en-US" sz="4267" dirty="0"/>
          </a:p>
        </p:txBody>
      </p:sp>
      <p:sp>
        <p:nvSpPr>
          <p:cNvPr id="6" name="Shape 2"/>
          <p:cNvSpPr/>
          <p:nvPr/>
        </p:nvSpPr>
        <p:spPr>
          <a:xfrm>
            <a:off x="2166699" y="4552236"/>
            <a:ext cx="379333" cy="379333"/>
          </a:xfrm>
          <a:prstGeom prst="roundRect">
            <a:avLst>
              <a:gd name="adj" fmla="val 2571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762726" y="4552236"/>
            <a:ext cx="2691884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Convenient Access</a:t>
            </a:r>
            <a:endParaRPr lang="en-US" sz="2134" dirty="0"/>
          </a:p>
        </p:txBody>
      </p:sp>
      <p:sp>
        <p:nvSpPr>
          <p:cNvPr id="8" name="Text 4"/>
          <p:cNvSpPr/>
          <p:nvPr/>
        </p:nvSpPr>
        <p:spPr>
          <a:xfrm>
            <a:off x="2762726" y="5020985"/>
            <a:ext cx="2691884" cy="1950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707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discreet medicine compartment in the smart watch allows you to easily access your medications on-the-go, ensuring you never miss a dose.</a:t>
            </a:r>
            <a:endParaRPr lang="en-US" sz="1707" dirty="0"/>
          </a:p>
        </p:txBody>
      </p:sp>
      <p:sp>
        <p:nvSpPr>
          <p:cNvPr id="9" name="Shape 5"/>
          <p:cNvSpPr/>
          <p:nvPr/>
        </p:nvSpPr>
        <p:spPr>
          <a:xfrm>
            <a:off x="5671304" y="4552236"/>
            <a:ext cx="379333" cy="379333"/>
          </a:xfrm>
          <a:prstGeom prst="roundRect">
            <a:avLst>
              <a:gd name="adj" fmla="val 2571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267331" y="4552236"/>
            <a:ext cx="2691884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Care</a:t>
            </a:r>
            <a:endParaRPr lang="en-US" sz="2134" dirty="0"/>
          </a:p>
        </p:txBody>
      </p:sp>
      <p:sp>
        <p:nvSpPr>
          <p:cNvPr id="11" name="Text 7"/>
          <p:cNvSpPr/>
          <p:nvPr/>
        </p:nvSpPr>
        <p:spPr>
          <a:xfrm>
            <a:off x="6267331" y="5020985"/>
            <a:ext cx="2691884" cy="2601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707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integrates with your healthcare providers, enabling them to remotely monitor your medication usage and adjust prescriptions as needed for optimal treatment.</a:t>
            </a:r>
            <a:endParaRPr lang="en-US" sz="1707" dirty="0"/>
          </a:p>
        </p:txBody>
      </p:sp>
      <p:sp>
        <p:nvSpPr>
          <p:cNvPr id="12" name="Shape 8"/>
          <p:cNvSpPr/>
          <p:nvPr/>
        </p:nvSpPr>
        <p:spPr>
          <a:xfrm>
            <a:off x="9175909" y="4552236"/>
            <a:ext cx="379333" cy="379333"/>
          </a:xfrm>
          <a:prstGeom prst="roundRect">
            <a:avLst>
              <a:gd name="adj" fmla="val 2571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771936" y="4552236"/>
            <a:ext cx="2691884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Adherence</a:t>
            </a:r>
            <a:endParaRPr lang="en-US" sz="2134" dirty="0"/>
          </a:p>
        </p:txBody>
      </p:sp>
      <p:sp>
        <p:nvSpPr>
          <p:cNvPr id="14" name="Text 10"/>
          <p:cNvSpPr/>
          <p:nvPr/>
        </p:nvSpPr>
        <p:spPr>
          <a:xfrm>
            <a:off x="9771936" y="5359717"/>
            <a:ext cx="2691884" cy="2276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707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Customizable reminders and dosage tracking features help you stay on top of your medication regimen, enhancing your overall health and well-being.</a:t>
            </a:r>
            <a:endParaRPr lang="en-US" sz="170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687</Words>
  <Application>Microsoft Office PowerPoint</Application>
  <PresentationFormat>Custom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Literacy</cp:lastModifiedBy>
  <cp:revision>2</cp:revision>
  <dcterms:created xsi:type="dcterms:W3CDTF">2024-06-12T10:01:48Z</dcterms:created>
  <dcterms:modified xsi:type="dcterms:W3CDTF">2024-06-22T07:24:52Z</dcterms:modified>
</cp:coreProperties>
</file>